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61D2-9B19-4C30-8517-919BEFF4068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D7FA-E37B-4070-8D31-2FF9E8CB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7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4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062841" y="3821346"/>
            <a:ext cx="10066318" cy="58233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DIN" panose="02000803040000020004" pitchFamily="2" charset="0"/>
              </a:rPr>
              <a:t>REPEATER TROUBLESHOOTING</a:t>
            </a:r>
            <a:endParaRPr lang="en-US" sz="3600" b="1" dirty="0">
              <a:latin typeface="DIN" panose="020008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4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430366" y="850619"/>
            <a:ext cx="8554243" cy="54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Is there a Repeater in RS-485 communication line?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B1869B-E270-47D2-A05D-7E92FC686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0" y="1483638"/>
            <a:ext cx="3220935" cy="42945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AF3888-EF42-48A4-A202-1C06AFD1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08" y="1399825"/>
            <a:ext cx="8026218" cy="40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490187" y="897290"/>
            <a:ext cx="7192483" cy="47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Sample network configuration using MS/TP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87" y="1638170"/>
            <a:ext cx="82200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595349" y="994822"/>
            <a:ext cx="5500651" cy="54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Can not have &gt;4 repeaters in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379344-A9A2-4001-B0F6-E12DEDE8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96" y="1812476"/>
            <a:ext cx="8856601" cy="44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507280" y="880440"/>
            <a:ext cx="5209858" cy="461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Hybrid configuration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02" y="1341931"/>
            <a:ext cx="6847445" cy="51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438755" y="936099"/>
            <a:ext cx="8193517" cy="87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24V power input</a:t>
            </a:r>
          </a:p>
          <a:p>
            <a:pPr lvl="1" algn="l"/>
            <a:r>
              <a:rPr lang="en-US" dirty="0">
                <a:latin typeface="Helvetica LT Std" panose="020B0504020202020204"/>
              </a:rPr>
              <a:t>• Receive and send data by looking at blinking LEDs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B5C9C8-44B0-4375-952A-6F056B8E2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4315490"/>
            <a:ext cx="4106648" cy="170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F51C41-9D06-41AF-A60E-8F0FE55D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55" y="573436"/>
            <a:ext cx="8514345" cy="51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463922" y="793328"/>
            <a:ext cx="4275857" cy="96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</a:t>
            </a:r>
            <a:r>
              <a:rPr lang="en-US" dirty="0">
                <a:latin typeface="Helvetica LT Std" panose="020B0504020202020204" pitchFamily="34" charset="0"/>
              </a:rPr>
              <a:t>Check the 24v power</a:t>
            </a:r>
          </a:p>
          <a:p>
            <a:pPr algn="l"/>
            <a:r>
              <a:rPr lang="en-US" dirty="0">
                <a:latin typeface="Helvetica LT Std" panose="020B0504020202020204"/>
              </a:rPr>
              <a:t>• </a:t>
            </a:r>
            <a:r>
              <a:rPr lang="en-US" dirty="0">
                <a:latin typeface="Helvetica LT Std" panose="020B0504020202020204" pitchFamily="34" charset="0"/>
              </a:rPr>
              <a:t>Check cable specification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B9C637-3637-4315-81EB-72BCE7A2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2" y="1848784"/>
            <a:ext cx="9090590" cy="5009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84DE0C-94BC-4DA1-BFE8-65D2494F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33" y="2424753"/>
            <a:ext cx="1257816" cy="8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REPEATER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430366" y="726374"/>
            <a:ext cx="9731021" cy="3654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</a:t>
            </a:r>
            <a:r>
              <a:rPr lang="en-US" sz="2000" b="1" dirty="0"/>
              <a:t>Check that all communication cable wires are connected “+” terminal to “+” terminal and “-“ terminal to “-“ terminal. Check that the device address on rotary switches is correctly set. Check that all drain wires are connected to a solid ground.</a:t>
            </a:r>
            <a:endParaRPr lang="en-US" sz="2000" dirty="0">
              <a:latin typeface="Helvetica LT Std" panose="020B05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A19293-9454-42D2-9C5D-052B35BC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13" y="2099578"/>
            <a:ext cx="8405174" cy="3386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F872D0-871E-4171-8B6E-F9248D3F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387" y="2553552"/>
            <a:ext cx="1128804" cy="7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119" y="177168"/>
            <a:ext cx="11021335" cy="5492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DIN" panose="02000803040000020004" pitchFamily="2" charset="0"/>
              </a:rPr>
              <a:t>IOM UPDATES</a:t>
            </a:r>
            <a:endParaRPr lang="en-US" sz="3200" b="1" dirty="0">
              <a:latin typeface="DIN" panose="02000803040000020004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593125" y="939113"/>
            <a:ext cx="11221323" cy="492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 LT Std" panose="020B0504020202020204" pitchFamily="34" charset="0"/>
              </a:rPr>
              <a:t>Section 9 - Troubleshooting</a:t>
            </a:r>
          </a:p>
          <a:p>
            <a:pPr algn="l"/>
            <a:endParaRPr lang="en-US" sz="3200" dirty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5624</TotalTime>
  <Words>118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DIN</vt:lpstr>
      <vt:lpstr>Helvetica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Grant</dc:creator>
  <cp:lastModifiedBy>Madonna Courtney</cp:lastModifiedBy>
  <cp:revision>143</cp:revision>
  <cp:lastPrinted>2019-06-19T20:09:04Z</cp:lastPrinted>
  <dcterms:created xsi:type="dcterms:W3CDTF">2016-05-10T15:23:18Z</dcterms:created>
  <dcterms:modified xsi:type="dcterms:W3CDTF">2019-06-19T20:14:21Z</dcterms:modified>
</cp:coreProperties>
</file>