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"/>
  </p:handoutMasterIdLst>
  <p:sldIdLst>
    <p:sldId id="256" r:id="rId2"/>
    <p:sldId id="266" r:id="rId3"/>
    <p:sldId id="261" r:id="rId4"/>
    <p:sldId id="267" r:id="rId5"/>
  </p:sldIdLst>
  <p:sldSz cx="12192000" cy="6858000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71DCF-F0A0-4BA5-B284-6D8203FE8699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90270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E4C18-D5BA-49CC-8600-A62C1892B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86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ED46-8C38-47E4-9939-4CC1B6FE3464}" type="datetimeFigureOut">
              <a:rPr lang="en-US" smtClean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BFD-6AA6-46CA-A0B2-57B709B28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3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ED46-8C38-47E4-9939-4CC1B6FE3464}" type="datetimeFigureOut">
              <a:rPr lang="en-US" smtClean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BFD-6AA6-46CA-A0B2-57B709B28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1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ED46-8C38-47E4-9939-4CC1B6FE3464}" type="datetimeFigureOut">
              <a:rPr lang="en-US" smtClean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BFD-6AA6-46CA-A0B2-57B709B28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4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ED46-8C38-47E4-9939-4CC1B6FE3464}" type="datetimeFigureOut">
              <a:rPr lang="en-US" smtClean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BFD-6AA6-46CA-A0B2-57B709B28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4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ED46-8C38-47E4-9939-4CC1B6FE3464}" type="datetimeFigureOut">
              <a:rPr lang="en-US" smtClean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BFD-6AA6-46CA-A0B2-57B709B28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8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ED46-8C38-47E4-9939-4CC1B6FE3464}" type="datetimeFigureOut">
              <a:rPr lang="en-US" smtClean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BFD-6AA6-46CA-A0B2-57B709B28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88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ED46-8C38-47E4-9939-4CC1B6FE3464}" type="datetimeFigureOut">
              <a:rPr lang="en-US" smtClean="0"/>
              <a:t>6/19/2019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BFD-6AA6-46CA-A0B2-57B709B28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0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ED46-8C38-47E4-9939-4CC1B6FE3464}" type="datetimeFigureOut">
              <a:rPr lang="en-US" smtClean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BFD-6AA6-46CA-A0B2-57B709B28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6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ED46-8C38-47E4-9939-4CC1B6FE3464}" type="datetimeFigureOut">
              <a:rPr lang="en-US" smtClean="0"/>
              <a:t>6/19/2019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BFD-6AA6-46CA-A0B2-57B709B28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1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ED46-8C38-47E4-9939-4CC1B6FE3464}" type="datetimeFigureOut">
              <a:rPr lang="en-US" smtClean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BFD-6AA6-46CA-A0B2-57B709B28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64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ED46-8C38-47E4-9939-4CC1B6FE3464}" type="datetimeFigureOut">
              <a:rPr lang="en-US" smtClean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ABFD-6AA6-46CA-A0B2-57B709B28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2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FED46-8C38-47E4-9939-4CC1B6FE3464}" type="datetimeFigureOut">
              <a:rPr lang="en-US" smtClean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4ABFD-6AA6-46CA-A0B2-57B709B28E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3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1062841" y="3821346"/>
            <a:ext cx="10066318" cy="58233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DIN" panose="02000803040000020004" pitchFamily="2" charset="0"/>
              </a:rPr>
              <a:t>TOUCH PAD TROUBLESHOOTING</a:t>
            </a:r>
            <a:endParaRPr lang="en-US" sz="3600" b="1" dirty="0">
              <a:latin typeface="DIN" panose="020008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94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881" y="177168"/>
            <a:ext cx="11851573" cy="549206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DIN" panose="02000803040000020004" pitchFamily="2" charset="0"/>
              </a:rPr>
              <a:t>TOUCH PAD TROUBLESHOOTING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BB935E33-4AF9-4AA4-B8F7-2939E1F04A6B}"/>
              </a:ext>
            </a:extLst>
          </p:cNvPr>
          <p:cNvSpPr txBox="1">
            <a:spLocks/>
          </p:cNvSpPr>
          <p:nvPr/>
        </p:nvSpPr>
        <p:spPr>
          <a:xfrm>
            <a:off x="430366" y="783274"/>
            <a:ext cx="7505619" cy="549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Helvetica LT Std" panose="020B0504020202020204"/>
              </a:rPr>
              <a:t>• </a:t>
            </a:r>
            <a:r>
              <a:rPr lang="en-US" dirty="0">
                <a:latin typeface="Helvetica LT Std" panose="020B0504020202020204" pitchFamily="34" charset="0"/>
              </a:rPr>
              <a:t>Does touchscreen show vertical lines on screen?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22372DB-165D-44C2-A188-2E66160C3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53" y="1332480"/>
            <a:ext cx="2772434" cy="2432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F54D2E3-B1EF-4A75-A47A-203BF9DA3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20" y="3924578"/>
            <a:ext cx="4496935" cy="25936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874A669-3BA5-472A-A542-9D4CF2DDC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285" y="1164969"/>
            <a:ext cx="7355715" cy="501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0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881" y="177168"/>
            <a:ext cx="11851573" cy="549206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DIN" panose="02000803040000020004" pitchFamily="2" charset="0"/>
              </a:rPr>
              <a:t>TOUCH PAD TROUBLESHOOTING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BB935E33-4AF9-4AA4-B8F7-2939E1F04A6B}"/>
              </a:ext>
            </a:extLst>
          </p:cNvPr>
          <p:cNvSpPr txBox="1">
            <a:spLocks/>
          </p:cNvSpPr>
          <p:nvPr/>
        </p:nvSpPr>
        <p:spPr>
          <a:xfrm>
            <a:off x="375721" y="726374"/>
            <a:ext cx="5953656" cy="549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Helvetica LT Std" panose="020B0504020202020204"/>
              </a:rPr>
              <a:t>• </a:t>
            </a:r>
            <a:r>
              <a:rPr lang="en-US" dirty="0">
                <a:latin typeface="Helvetica LT Std" panose="020B0504020202020204" pitchFamily="34" charset="0"/>
              </a:rPr>
              <a:t>Check MS/TP communication cable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CBC553C-6F02-4610-B9BE-F2B791C39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40" y="4330420"/>
            <a:ext cx="3241964" cy="24730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484E7B9-B8C3-4871-B35E-F5242E624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977" y="371959"/>
            <a:ext cx="7098763" cy="6431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0278451-AED9-403E-AD1E-ADF4FF1BC1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7" y="1366488"/>
            <a:ext cx="3241964" cy="287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5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2119" y="177168"/>
            <a:ext cx="11021335" cy="54920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DIN" panose="02000803040000020004" pitchFamily="2" charset="0"/>
              </a:rPr>
              <a:t>IOM UPDATES</a:t>
            </a:r>
            <a:endParaRPr lang="en-US" sz="3200" b="1" dirty="0">
              <a:latin typeface="DIN" panose="02000803040000020004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BB935E33-4AF9-4AA4-B8F7-2939E1F04A6B}"/>
              </a:ext>
            </a:extLst>
          </p:cNvPr>
          <p:cNvSpPr txBox="1">
            <a:spLocks/>
          </p:cNvSpPr>
          <p:nvPr/>
        </p:nvSpPr>
        <p:spPr>
          <a:xfrm>
            <a:off x="593125" y="939113"/>
            <a:ext cx="11221323" cy="4926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 LT Std" panose="020B0504020202020204" pitchFamily="34" charset="0"/>
              </a:rPr>
              <a:t>Section 9 - Troubleshooting</a:t>
            </a:r>
          </a:p>
          <a:p>
            <a:pPr algn="l"/>
            <a:endParaRPr lang="en-US" sz="3200" dirty="0">
              <a:latin typeface="Helvetica L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92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4602</TotalTime>
  <Words>29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DIN</vt:lpstr>
      <vt:lpstr>Helvetica LT Std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Dick Grant</dc:creator>
  <cp:lastModifiedBy>Madonna Courtney</cp:lastModifiedBy>
  <cp:revision>134</cp:revision>
  <cp:lastPrinted>2019-06-19T20:00:52Z</cp:lastPrinted>
  <dcterms:created xsi:type="dcterms:W3CDTF">2016-05-10T15:23:18Z</dcterms:created>
  <dcterms:modified xsi:type="dcterms:W3CDTF">2019-06-19T20:01:06Z</dcterms:modified>
</cp:coreProperties>
</file>